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5" r:id="rId4"/>
    <p:sldId id="266" r:id="rId5"/>
    <p:sldId id="267" r:id="rId6"/>
    <p:sldId id="259" r:id="rId7"/>
    <p:sldId id="268" r:id="rId8"/>
    <p:sldId id="260" r:id="rId9"/>
    <p:sldId id="270" r:id="rId10"/>
    <p:sldId id="261" r:id="rId11"/>
    <p:sldId id="271" r:id="rId12"/>
    <p:sldId id="262" r:id="rId13"/>
    <p:sldId id="272" r:id="rId14"/>
    <p:sldId id="273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FAFF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AA134D-4615-485E-A9FB-3D79A241822B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51052A23-ED7F-4E67-8DBF-17C2C561834A}">
      <dgm:prSet custT="1"/>
      <dgm:spPr/>
      <dgm:t>
        <a:bodyPr/>
        <a:lstStyle/>
        <a:p>
          <a:r>
            <a:rPr lang="en-IE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It is considered Illegal to use any image that holds a copyright without that owner’s permission or without purchasing a license that grants that permission</a:t>
          </a:r>
          <a:endParaRPr lang="en-US" sz="20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A06FCC3C-6D81-45BB-BBBF-F5637F986E8D}" type="parTrans" cxnId="{282AD135-84B6-4776-85B7-97D9D3647964}">
      <dgm:prSet/>
      <dgm:spPr/>
      <dgm:t>
        <a:bodyPr/>
        <a:lstStyle/>
        <a:p>
          <a:endParaRPr lang="en-US"/>
        </a:p>
      </dgm:t>
    </dgm:pt>
    <dgm:pt modelId="{4B193900-BCA7-4845-A5DD-9330723EC37C}" type="sibTrans" cxnId="{282AD135-84B6-4776-85B7-97D9D3647964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CD6DB09F-ABC6-481D-AC22-5FE9208F0E71}">
      <dgm:prSet/>
      <dgm:spPr/>
      <dgm:t>
        <a:bodyPr/>
        <a:lstStyle/>
        <a:p>
          <a:r>
            <a:rPr lang="en-IE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There are ways of searching for images which you won’t need permission to use</a:t>
          </a:r>
          <a:endParaRPr lang="en-US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5E1419F7-D534-422A-BF7E-E8AACB1D594C}" type="parTrans" cxnId="{EA551FE4-92D8-410F-BE1B-BC23FAC0E6A7}">
      <dgm:prSet/>
      <dgm:spPr/>
      <dgm:t>
        <a:bodyPr/>
        <a:lstStyle/>
        <a:p>
          <a:endParaRPr lang="en-US"/>
        </a:p>
      </dgm:t>
    </dgm:pt>
    <dgm:pt modelId="{B3CAC6D9-BD36-449C-8925-7FFD90FB0D07}" type="sibTrans" cxnId="{EA551FE4-92D8-410F-BE1B-BC23FAC0E6A7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C2001A5-53CE-49F9-AFBD-DA38F33436EB}">
      <dgm:prSet/>
      <dgm:spPr/>
      <dgm:t>
        <a:bodyPr/>
        <a:lstStyle/>
        <a:p>
          <a:r>
            <a:rPr lang="en-IE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The easiest and most efficient way of doing this is using Creative Commons</a:t>
          </a:r>
          <a:endParaRPr lang="en-US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C342BEC0-1ABA-475F-963D-37DBE9F78E92}" type="parTrans" cxnId="{07B80ECD-CA9F-4D01-B620-9DF20760C5DF}">
      <dgm:prSet/>
      <dgm:spPr/>
      <dgm:t>
        <a:bodyPr/>
        <a:lstStyle/>
        <a:p>
          <a:endParaRPr lang="en-US"/>
        </a:p>
      </dgm:t>
    </dgm:pt>
    <dgm:pt modelId="{DCD450C9-1D06-4EC7-BADF-0D8AB10F3E5A}" type="sibTrans" cxnId="{07B80ECD-CA9F-4D01-B620-9DF20760C5DF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6F5C335F-A4BE-4BC4-95C1-1E35B0B39940}" type="pres">
      <dgm:prSet presAssocID="{E6AA134D-4615-485E-A9FB-3D79A241822B}" presName="Name0" presStyleCnt="0">
        <dgm:presLayoutVars>
          <dgm:animLvl val="lvl"/>
          <dgm:resizeHandles val="exact"/>
        </dgm:presLayoutVars>
      </dgm:prSet>
      <dgm:spPr/>
    </dgm:pt>
    <dgm:pt modelId="{67E62957-283C-4EBF-8DAB-46953A4FF043}" type="pres">
      <dgm:prSet presAssocID="{51052A23-ED7F-4E67-8DBF-17C2C561834A}" presName="compositeNode" presStyleCnt="0">
        <dgm:presLayoutVars>
          <dgm:bulletEnabled val="1"/>
        </dgm:presLayoutVars>
      </dgm:prSet>
      <dgm:spPr/>
    </dgm:pt>
    <dgm:pt modelId="{1F79E22B-1665-42FD-9641-0EC573478BF2}" type="pres">
      <dgm:prSet presAssocID="{51052A23-ED7F-4E67-8DBF-17C2C561834A}" presName="bgRect" presStyleLbl="bgAccFollowNode1" presStyleIdx="0" presStyleCnt="3"/>
      <dgm:spPr/>
    </dgm:pt>
    <dgm:pt modelId="{91CD9419-1155-4A68-896C-E1F558AE9CAD}" type="pres">
      <dgm:prSet presAssocID="{4B193900-BCA7-4845-A5DD-9330723EC37C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7BE808D5-F6E9-47DF-A4B6-C77DE6B10DB4}" type="pres">
      <dgm:prSet presAssocID="{51052A23-ED7F-4E67-8DBF-17C2C561834A}" presName="bottomLine" presStyleLbl="alignNode1" presStyleIdx="1" presStyleCnt="6">
        <dgm:presLayoutVars/>
      </dgm:prSet>
      <dgm:spPr/>
    </dgm:pt>
    <dgm:pt modelId="{ECBC5537-23E7-4AF6-AF1E-E1C161D5F2F0}" type="pres">
      <dgm:prSet presAssocID="{51052A23-ED7F-4E67-8DBF-17C2C561834A}" presName="nodeText" presStyleLbl="bgAccFollowNode1" presStyleIdx="0" presStyleCnt="3">
        <dgm:presLayoutVars>
          <dgm:bulletEnabled val="1"/>
        </dgm:presLayoutVars>
      </dgm:prSet>
      <dgm:spPr/>
    </dgm:pt>
    <dgm:pt modelId="{12624B35-63A8-495D-9557-79CA9F420988}" type="pres">
      <dgm:prSet presAssocID="{4B193900-BCA7-4845-A5DD-9330723EC37C}" presName="sibTrans" presStyleCnt="0"/>
      <dgm:spPr/>
    </dgm:pt>
    <dgm:pt modelId="{1619FEF4-EB97-4225-ACBC-4E88AF146A04}" type="pres">
      <dgm:prSet presAssocID="{CD6DB09F-ABC6-481D-AC22-5FE9208F0E71}" presName="compositeNode" presStyleCnt="0">
        <dgm:presLayoutVars>
          <dgm:bulletEnabled val="1"/>
        </dgm:presLayoutVars>
      </dgm:prSet>
      <dgm:spPr/>
    </dgm:pt>
    <dgm:pt modelId="{F8C42B9A-9361-41B1-AD30-A3D4A0896256}" type="pres">
      <dgm:prSet presAssocID="{CD6DB09F-ABC6-481D-AC22-5FE9208F0E71}" presName="bgRect" presStyleLbl="bgAccFollowNode1" presStyleIdx="1" presStyleCnt="3"/>
      <dgm:spPr/>
    </dgm:pt>
    <dgm:pt modelId="{6E1C4478-C93F-42E2-87A6-EF233CA78C40}" type="pres">
      <dgm:prSet presAssocID="{B3CAC6D9-BD36-449C-8925-7FFD90FB0D07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08BA5ACE-4741-4576-80BE-758A2664B257}" type="pres">
      <dgm:prSet presAssocID="{CD6DB09F-ABC6-481D-AC22-5FE9208F0E71}" presName="bottomLine" presStyleLbl="alignNode1" presStyleIdx="3" presStyleCnt="6">
        <dgm:presLayoutVars/>
      </dgm:prSet>
      <dgm:spPr/>
    </dgm:pt>
    <dgm:pt modelId="{99A64A4A-8443-4DF5-A494-20A9CD99A33D}" type="pres">
      <dgm:prSet presAssocID="{CD6DB09F-ABC6-481D-AC22-5FE9208F0E71}" presName="nodeText" presStyleLbl="bgAccFollowNode1" presStyleIdx="1" presStyleCnt="3">
        <dgm:presLayoutVars>
          <dgm:bulletEnabled val="1"/>
        </dgm:presLayoutVars>
      </dgm:prSet>
      <dgm:spPr/>
    </dgm:pt>
    <dgm:pt modelId="{353FF7B7-DF05-4EA5-B900-019C2B59A78D}" type="pres">
      <dgm:prSet presAssocID="{B3CAC6D9-BD36-449C-8925-7FFD90FB0D07}" presName="sibTrans" presStyleCnt="0"/>
      <dgm:spPr/>
    </dgm:pt>
    <dgm:pt modelId="{015459F2-572D-4832-8E3D-C901D4DCD019}" type="pres">
      <dgm:prSet presAssocID="{FC2001A5-53CE-49F9-AFBD-DA38F33436EB}" presName="compositeNode" presStyleCnt="0">
        <dgm:presLayoutVars>
          <dgm:bulletEnabled val="1"/>
        </dgm:presLayoutVars>
      </dgm:prSet>
      <dgm:spPr/>
    </dgm:pt>
    <dgm:pt modelId="{4DF81B0E-9D57-4A3A-90A8-A1B4031B892B}" type="pres">
      <dgm:prSet presAssocID="{FC2001A5-53CE-49F9-AFBD-DA38F33436EB}" presName="bgRect" presStyleLbl="bgAccFollowNode1" presStyleIdx="2" presStyleCnt="3" custLinFactNeighborY="1293"/>
      <dgm:spPr/>
    </dgm:pt>
    <dgm:pt modelId="{E56058E6-2090-497E-A0AC-DE80BEFF22AA}" type="pres">
      <dgm:prSet presAssocID="{DCD450C9-1D06-4EC7-BADF-0D8AB10F3E5A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0EA91FEC-C227-4B40-91ED-73577C018137}" type="pres">
      <dgm:prSet presAssocID="{FC2001A5-53CE-49F9-AFBD-DA38F33436EB}" presName="bottomLine" presStyleLbl="alignNode1" presStyleIdx="5" presStyleCnt="6">
        <dgm:presLayoutVars/>
      </dgm:prSet>
      <dgm:spPr/>
    </dgm:pt>
    <dgm:pt modelId="{8610EC61-BE36-4EE4-8504-1316F460CE72}" type="pres">
      <dgm:prSet presAssocID="{FC2001A5-53CE-49F9-AFBD-DA38F33436E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9B125A14-5731-4AED-B1B4-9FF0CC5DDA02}" type="presOf" srcId="{4B193900-BCA7-4845-A5DD-9330723EC37C}" destId="{91CD9419-1155-4A68-896C-E1F558AE9CAD}" srcOrd="0" destOrd="0" presId="urn:microsoft.com/office/officeart/2016/7/layout/BasicLinearProcessNumbered"/>
    <dgm:cxn modelId="{282AD135-84B6-4776-85B7-97D9D3647964}" srcId="{E6AA134D-4615-485E-A9FB-3D79A241822B}" destId="{51052A23-ED7F-4E67-8DBF-17C2C561834A}" srcOrd="0" destOrd="0" parTransId="{A06FCC3C-6D81-45BB-BBBF-F5637F986E8D}" sibTransId="{4B193900-BCA7-4845-A5DD-9330723EC37C}"/>
    <dgm:cxn modelId="{CD30173D-2C60-4525-8784-1220431A1767}" type="presOf" srcId="{CD6DB09F-ABC6-481D-AC22-5FE9208F0E71}" destId="{F8C42B9A-9361-41B1-AD30-A3D4A0896256}" srcOrd="0" destOrd="0" presId="urn:microsoft.com/office/officeart/2016/7/layout/BasicLinearProcessNumbered"/>
    <dgm:cxn modelId="{BF2DAC3E-3D03-4821-97D2-DEC6105A3B73}" type="presOf" srcId="{51052A23-ED7F-4E67-8DBF-17C2C561834A}" destId="{1F79E22B-1665-42FD-9641-0EC573478BF2}" srcOrd="0" destOrd="0" presId="urn:microsoft.com/office/officeart/2016/7/layout/BasicLinearProcessNumbered"/>
    <dgm:cxn modelId="{FD3A5469-EB71-45D8-B123-9DA6F3912176}" type="presOf" srcId="{DCD450C9-1D06-4EC7-BADF-0D8AB10F3E5A}" destId="{E56058E6-2090-497E-A0AC-DE80BEFF22AA}" srcOrd="0" destOrd="0" presId="urn:microsoft.com/office/officeart/2016/7/layout/BasicLinearProcessNumbered"/>
    <dgm:cxn modelId="{EB936A6D-ED02-4F36-A116-D3CF62E180EF}" type="presOf" srcId="{CD6DB09F-ABC6-481D-AC22-5FE9208F0E71}" destId="{99A64A4A-8443-4DF5-A494-20A9CD99A33D}" srcOrd="1" destOrd="0" presId="urn:microsoft.com/office/officeart/2016/7/layout/BasicLinearProcessNumbered"/>
    <dgm:cxn modelId="{822CDFAA-2D3F-4D5F-8718-B26DBFF38BF5}" type="presOf" srcId="{51052A23-ED7F-4E67-8DBF-17C2C561834A}" destId="{ECBC5537-23E7-4AF6-AF1E-E1C161D5F2F0}" srcOrd="1" destOrd="0" presId="urn:microsoft.com/office/officeart/2016/7/layout/BasicLinearProcessNumbered"/>
    <dgm:cxn modelId="{07B80ECD-CA9F-4D01-B620-9DF20760C5DF}" srcId="{E6AA134D-4615-485E-A9FB-3D79A241822B}" destId="{FC2001A5-53CE-49F9-AFBD-DA38F33436EB}" srcOrd="2" destOrd="0" parTransId="{C342BEC0-1ABA-475F-963D-37DBE9F78E92}" sibTransId="{DCD450C9-1D06-4EC7-BADF-0D8AB10F3E5A}"/>
    <dgm:cxn modelId="{2795B4D1-8A22-4A54-9C79-D0FC2AC9B56F}" type="presOf" srcId="{B3CAC6D9-BD36-449C-8925-7FFD90FB0D07}" destId="{6E1C4478-C93F-42E2-87A6-EF233CA78C40}" srcOrd="0" destOrd="0" presId="urn:microsoft.com/office/officeart/2016/7/layout/BasicLinearProcessNumbered"/>
    <dgm:cxn modelId="{102E0CD9-310B-4CAD-9CBF-34EC418861BD}" type="presOf" srcId="{FC2001A5-53CE-49F9-AFBD-DA38F33436EB}" destId="{8610EC61-BE36-4EE4-8504-1316F460CE72}" srcOrd="1" destOrd="0" presId="urn:microsoft.com/office/officeart/2016/7/layout/BasicLinearProcessNumbered"/>
    <dgm:cxn modelId="{EA551FE4-92D8-410F-BE1B-BC23FAC0E6A7}" srcId="{E6AA134D-4615-485E-A9FB-3D79A241822B}" destId="{CD6DB09F-ABC6-481D-AC22-5FE9208F0E71}" srcOrd="1" destOrd="0" parTransId="{5E1419F7-D534-422A-BF7E-E8AACB1D594C}" sibTransId="{B3CAC6D9-BD36-449C-8925-7FFD90FB0D07}"/>
    <dgm:cxn modelId="{FD4444E6-0A2D-41FA-BB7B-D3F4ABD7D39C}" type="presOf" srcId="{FC2001A5-53CE-49F9-AFBD-DA38F33436EB}" destId="{4DF81B0E-9D57-4A3A-90A8-A1B4031B892B}" srcOrd="0" destOrd="0" presId="urn:microsoft.com/office/officeart/2016/7/layout/BasicLinearProcessNumbered"/>
    <dgm:cxn modelId="{22655EF4-55CD-4F25-848B-8DADF1234A4B}" type="presOf" srcId="{E6AA134D-4615-485E-A9FB-3D79A241822B}" destId="{6F5C335F-A4BE-4BC4-95C1-1E35B0B39940}" srcOrd="0" destOrd="0" presId="urn:microsoft.com/office/officeart/2016/7/layout/BasicLinearProcessNumbered"/>
    <dgm:cxn modelId="{E2898075-F017-42B1-B35B-0A7CF6D6BB49}" type="presParOf" srcId="{6F5C335F-A4BE-4BC4-95C1-1E35B0B39940}" destId="{67E62957-283C-4EBF-8DAB-46953A4FF043}" srcOrd="0" destOrd="0" presId="urn:microsoft.com/office/officeart/2016/7/layout/BasicLinearProcessNumbered"/>
    <dgm:cxn modelId="{85E6444D-204D-4A86-BB8A-B39B63CA8EE2}" type="presParOf" srcId="{67E62957-283C-4EBF-8DAB-46953A4FF043}" destId="{1F79E22B-1665-42FD-9641-0EC573478BF2}" srcOrd="0" destOrd="0" presId="urn:microsoft.com/office/officeart/2016/7/layout/BasicLinearProcessNumbered"/>
    <dgm:cxn modelId="{E501BAD9-63F9-41BC-9436-2AD574BE7F2C}" type="presParOf" srcId="{67E62957-283C-4EBF-8DAB-46953A4FF043}" destId="{91CD9419-1155-4A68-896C-E1F558AE9CAD}" srcOrd="1" destOrd="0" presId="urn:microsoft.com/office/officeart/2016/7/layout/BasicLinearProcessNumbered"/>
    <dgm:cxn modelId="{99D59C34-5FB9-488F-AAFA-5AAE7B22D3C4}" type="presParOf" srcId="{67E62957-283C-4EBF-8DAB-46953A4FF043}" destId="{7BE808D5-F6E9-47DF-A4B6-C77DE6B10DB4}" srcOrd="2" destOrd="0" presId="urn:microsoft.com/office/officeart/2016/7/layout/BasicLinearProcessNumbered"/>
    <dgm:cxn modelId="{80EBB8AA-157B-4FB2-A741-3FB94BD82324}" type="presParOf" srcId="{67E62957-283C-4EBF-8DAB-46953A4FF043}" destId="{ECBC5537-23E7-4AF6-AF1E-E1C161D5F2F0}" srcOrd="3" destOrd="0" presId="urn:microsoft.com/office/officeart/2016/7/layout/BasicLinearProcessNumbered"/>
    <dgm:cxn modelId="{56C36120-3838-46AF-A1F9-AD0EEA95F016}" type="presParOf" srcId="{6F5C335F-A4BE-4BC4-95C1-1E35B0B39940}" destId="{12624B35-63A8-495D-9557-79CA9F420988}" srcOrd="1" destOrd="0" presId="urn:microsoft.com/office/officeart/2016/7/layout/BasicLinearProcessNumbered"/>
    <dgm:cxn modelId="{68B0180F-F704-447D-AA62-975537FD1AD7}" type="presParOf" srcId="{6F5C335F-A4BE-4BC4-95C1-1E35B0B39940}" destId="{1619FEF4-EB97-4225-ACBC-4E88AF146A04}" srcOrd="2" destOrd="0" presId="urn:microsoft.com/office/officeart/2016/7/layout/BasicLinearProcessNumbered"/>
    <dgm:cxn modelId="{72F64F3D-93B1-488A-995D-E0939063F404}" type="presParOf" srcId="{1619FEF4-EB97-4225-ACBC-4E88AF146A04}" destId="{F8C42B9A-9361-41B1-AD30-A3D4A0896256}" srcOrd="0" destOrd="0" presId="urn:microsoft.com/office/officeart/2016/7/layout/BasicLinearProcessNumbered"/>
    <dgm:cxn modelId="{12FC359C-05E1-40CF-B016-802DE4C2FEEE}" type="presParOf" srcId="{1619FEF4-EB97-4225-ACBC-4E88AF146A04}" destId="{6E1C4478-C93F-42E2-87A6-EF233CA78C40}" srcOrd="1" destOrd="0" presId="urn:microsoft.com/office/officeart/2016/7/layout/BasicLinearProcessNumbered"/>
    <dgm:cxn modelId="{E2CD5820-D9B7-45B1-AC58-CEA1F0A23DEA}" type="presParOf" srcId="{1619FEF4-EB97-4225-ACBC-4E88AF146A04}" destId="{08BA5ACE-4741-4576-80BE-758A2664B257}" srcOrd="2" destOrd="0" presId="urn:microsoft.com/office/officeart/2016/7/layout/BasicLinearProcessNumbered"/>
    <dgm:cxn modelId="{EEBD2357-0C43-44E4-8BDB-5159CDF348B6}" type="presParOf" srcId="{1619FEF4-EB97-4225-ACBC-4E88AF146A04}" destId="{99A64A4A-8443-4DF5-A494-20A9CD99A33D}" srcOrd="3" destOrd="0" presId="urn:microsoft.com/office/officeart/2016/7/layout/BasicLinearProcessNumbered"/>
    <dgm:cxn modelId="{04EBD92A-8DBD-4AA5-8977-A5BB42901308}" type="presParOf" srcId="{6F5C335F-A4BE-4BC4-95C1-1E35B0B39940}" destId="{353FF7B7-DF05-4EA5-B900-019C2B59A78D}" srcOrd="3" destOrd="0" presId="urn:microsoft.com/office/officeart/2016/7/layout/BasicLinearProcessNumbered"/>
    <dgm:cxn modelId="{A8588FFC-23A8-4A2C-A285-6D9F3C64771F}" type="presParOf" srcId="{6F5C335F-A4BE-4BC4-95C1-1E35B0B39940}" destId="{015459F2-572D-4832-8E3D-C901D4DCD019}" srcOrd="4" destOrd="0" presId="urn:microsoft.com/office/officeart/2016/7/layout/BasicLinearProcessNumbered"/>
    <dgm:cxn modelId="{66012748-3290-4717-916D-6C693A89D099}" type="presParOf" srcId="{015459F2-572D-4832-8E3D-C901D4DCD019}" destId="{4DF81B0E-9D57-4A3A-90A8-A1B4031B892B}" srcOrd="0" destOrd="0" presId="urn:microsoft.com/office/officeart/2016/7/layout/BasicLinearProcessNumbered"/>
    <dgm:cxn modelId="{FC9988D8-24C9-466F-A04A-11F3B99CF7F8}" type="presParOf" srcId="{015459F2-572D-4832-8E3D-C901D4DCD019}" destId="{E56058E6-2090-497E-A0AC-DE80BEFF22AA}" srcOrd="1" destOrd="0" presId="urn:microsoft.com/office/officeart/2016/7/layout/BasicLinearProcessNumbered"/>
    <dgm:cxn modelId="{1B1A6BD0-C5CB-4D27-B550-3A145E6C8603}" type="presParOf" srcId="{015459F2-572D-4832-8E3D-C901D4DCD019}" destId="{0EA91FEC-C227-4B40-91ED-73577C018137}" srcOrd="2" destOrd="0" presId="urn:microsoft.com/office/officeart/2016/7/layout/BasicLinearProcessNumbered"/>
    <dgm:cxn modelId="{2E35D3E1-00E0-4627-8685-029BD6176660}" type="presParOf" srcId="{015459F2-572D-4832-8E3D-C901D4DCD019}" destId="{8610EC61-BE36-4EE4-8504-1316F460CE7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9E22B-1665-42FD-9641-0EC573478BF2}">
      <dsp:nvSpPr>
        <dsp:cNvPr id="0" name=""/>
        <dsp:cNvSpPr/>
      </dsp:nvSpPr>
      <dsp:spPr>
        <a:xfrm>
          <a:off x="0" y="0"/>
          <a:ext cx="3286125" cy="435133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It is considered Illegal to use any image that holds a copyright without that owner’s permission or without purchasing a license that grants that permission</a:t>
          </a:r>
          <a:endParaRPr lang="en-US" sz="200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0" y="1653508"/>
        <a:ext cx="3286125" cy="2610802"/>
      </dsp:txXfrm>
    </dsp:sp>
    <dsp:sp modelId="{91CD9419-1155-4A68-896C-E1F558AE9CAD}">
      <dsp:nvSpPr>
        <dsp:cNvPr id="0" name=""/>
        <dsp:cNvSpPr/>
      </dsp:nvSpPr>
      <dsp:spPr>
        <a:xfrm>
          <a:off x="990361" y="435133"/>
          <a:ext cx="1305401" cy="13054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81533" y="626305"/>
        <a:ext cx="923057" cy="923057"/>
      </dsp:txXfrm>
    </dsp:sp>
    <dsp:sp modelId="{7BE808D5-F6E9-47DF-A4B6-C77DE6B10DB4}">
      <dsp:nvSpPr>
        <dsp:cNvPr id="0" name=""/>
        <dsp:cNvSpPr/>
      </dsp:nvSpPr>
      <dsp:spPr>
        <a:xfrm>
          <a:off x="0" y="4351266"/>
          <a:ext cx="3286125" cy="72"/>
        </a:xfrm>
        <a:prstGeom prst="rect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42B9A-9361-41B1-AD30-A3D4A0896256}">
      <dsp:nvSpPr>
        <dsp:cNvPr id="0" name=""/>
        <dsp:cNvSpPr/>
      </dsp:nvSpPr>
      <dsp:spPr>
        <a:xfrm>
          <a:off x="3614737" y="0"/>
          <a:ext cx="3286125" cy="4351338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There are ways of searching for images which you won’t need permission to use</a:t>
          </a:r>
          <a:endParaRPr lang="en-US" sz="260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3614737" y="1653508"/>
        <a:ext cx="3286125" cy="2610802"/>
      </dsp:txXfrm>
    </dsp:sp>
    <dsp:sp modelId="{6E1C4478-C93F-42E2-87A6-EF233CA78C40}">
      <dsp:nvSpPr>
        <dsp:cNvPr id="0" name=""/>
        <dsp:cNvSpPr/>
      </dsp:nvSpPr>
      <dsp:spPr>
        <a:xfrm>
          <a:off x="4605099" y="435133"/>
          <a:ext cx="1305401" cy="1305401"/>
        </a:xfrm>
        <a:prstGeom prst="ellips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796271" y="626305"/>
        <a:ext cx="923057" cy="923057"/>
      </dsp:txXfrm>
    </dsp:sp>
    <dsp:sp modelId="{08BA5ACE-4741-4576-80BE-758A2664B257}">
      <dsp:nvSpPr>
        <dsp:cNvPr id="0" name=""/>
        <dsp:cNvSpPr/>
      </dsp:nvSpPr>
      <dsp:spPr>
        <a:xfrm>
          <a:off x="3614737" y="4351266"/>
          <a:ext cx="3286125" cy="72"/>
        </a:xfrm>
        <a:prstGeom prst="rect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81B0E-9D57-4A3A-90A8-A1B4031B892B}">
      <dsp:nvSpPr>
        <dsp:cNvPr id="0" name=""/>
        <dsp:cNvSpPr/>
      </dsp:nvSpPr>
      <dsp:spPr>
        <a:xfrm>
          <a:off x="7229475" y="0"/>
          <a:ext cx="3286125" cy="4351338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The easiest and most efficient way of doing this is using Creative Commons</a:t>
          </a:r>
          <a:endParaRPr lang="en-US" sz="260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7229475" y="1653508"/>
        <a:ext cx="3286125" cy="2610802"/>
      </dsp:txXfrm>
    </dsp:sp>
    <dsp:sp modelId="{E56058E6-2090-497E-A0AC-DE80BEFF22AA}">
      <dsp:nvSpPr>
        <dsp:cNvPr id="0" name=""/>
        <dsp:cNvSpPr/>
      </dsp:nvSpPr>
      <dsp:spPr>
        <a:xfrm>
          <a:off x="8219836" y="435133"/>
          <a:ext cx="1305401" cy="1305401"/>
        </a:xfrm>
        <a:prstGeom prst="ellips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8411008" y="626305"/>
        <a:ext cx="923057" cy="923057"/>
      </dsp:txXfrm>
    </dsp:sp>
    <dsp:sp modelId="{0EA91FEC-C227-4B40-91ED-73577C018137}">
      <dsp:nvSpPr>
        <dsp:cNvPr id="0" name=""/>
        <dsp:cNvSpPr/>
      </dsp:nvSpPr>
      <dsp:spPr>
        <a:xfrm>
          <a:off x="7229475" y="4351266"/>
          <a:ext cx="3286125" cy="72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0AF05-F7F5-41F1-BC30-8DBE3913BE5B}" type="datetimeFigureOut">
              <a:rPr lang="en-IE" smtClean="0"/>
              <a:t>17/11/2017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DB3EF-96E3-42E8-94CD-99C6ACEC21C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9589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13E38-982D-4A2A-A45C-A91A088EB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BE128-123E-44D1-A79E-DE4B4E7DF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DE27F-E446-4C0E-8E84-90A13E51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2344-C606-4D40-8926-F87B8E017916}" type="datetime1">
              <a:rPr lang="en-IE" smtClean="0"/>
              <a:t>17/11/2017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F38D7-270E-4829-B6EE-A2591B1C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E4BC9-FB84-40B8-9F2D-4A11D3684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502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F6D3-2893-40C2-A735-24256429D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26DDFB-BC88-451B-8EED-F637A97B3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051F-E116-4F5C-AC64-68C36D328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3494-C7B9-4437-9DFD-11525479F271}" type="datetime1">
              <a:rPr lang="en-IE" smtClean="0"/>
              <a:t>17/11/2017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D883A-7093-41F9-9FDD-8418908B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B0245-B7CB-42F0-8454-8F8ED7FE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4042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47E41-42DA-44D3-A104-9AF9C62574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63208-0E4B-4F9E-919D-5F973B9F0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B1E5B-6565-43E9-AAD0-C415686D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F95F7-A686-42E9-9F41-FC0AC211C41E}" type="datetime1">
              <a:rPr lang="en-IE" smtClean="0"/>
              <a:t>17/11/2017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7256F-4284-4A6F-99B6-B866DD71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401FC-26B4-450D-8BF0-3C9B2F990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50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65FFC-AC84-4302-8D03-8488A3EB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55185-A901-42B6-B607-43569CF2E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038CF-1845-4B7A-BFD3-6B7B19F5E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4F288-6F25-4933-BA9C-57777F16A05C}" type="datetime1">
              <a:rPr lang="en-IE" smtClean="0"/>
              <a:t>17/11/2017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2A0BC-8647-4C0D-A054-7D310FC0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0A34E-7284-4625-A459-FACD2C5CB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656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C0ABD-EA2B-44A3-9D4C-464A2BBA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0C0AD-1336-45EF-9AE2-C3AF214B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9F5BA-4E4A-47C9-B6D3-201B1202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23F37-4227-4AF2-9DB7-2E0B72D09B59}" type="datetime1">
              <a:rPr lang="en-IE" smtClean="0"/>
              <a:t>17/11/2017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5BBC1-ED64-4286-9259-25C0C62A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3CA66-FD9A-4D7C-AAD2-C98C3490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140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8636-5B3F-4D75-8073-C3310BBF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BBD5-5091-4E00-BC78-939654347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69CAE-6754-492B-B5F0-5EA25F895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393D8-0F41-4E5F-A978-60072E16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7E93-E438-451B-BF47-FFC7A00AF4D9}" type="datetime1">
              <a:rPr lang="en-IE" smtClean="0"/>
              <a:t>17/11/2017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A59DA-022F-4CE0-B066-CE98DC90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F4985-8EC9-4AC1-8A62-7EA17017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627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FCC1-A046-4AE7-B07D-AF354FB99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7CAA4-B375-4700-B059-8720252D6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4F550-12B5-41A8-BA4A-E334D7398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261E8-D985-411F-A813-83697C671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437BAC-AFFD-4A3E-B565-2E1E012FB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062B7E-3FA9-4FC1-86B5-A2009E67A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A684-65B3-4E23-A7A5-7DBA1AAF3E7E}" type="datetime1">
              <a:rPr lang="en-IE" smtClean="0"/>
              <a:t>17/11/2017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6C4BE2-68D4-4EE2-BDEE-2F2900F3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F242E4-221C-4949-B0C2-FED6F0CC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275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7135A-E6DD-4952-8EB6-06ABB7C7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A1E2DF-1EA5-41D6-850F-557314BA2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3E5C-DDBF-4EC0-ADC6-476102D7F28C}" type="datetime1">
              <a:rPr lang="en-IE" smtClean="0"/>
              <a:t>17/11/2017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0CF9D-2D73-4A3A-9D7D-F6FC8A85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A8E08-086E-4E16-A339-B72017D5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151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E842F-05BE-4232-B3C7-234F9A9E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D721-C7EB-4F69-8899-7A3F1DAEBFA2}" type="datetime1">
              <a:rPr lang="en-IE" smtClean="0"/>
              <a:t>17/11/2017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85EBB-C6EC-4652-951D-6B37C1E3C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D4D38-5A00-4763-893E-7D6097A0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552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48BC-56A8-405E-A304-557554D1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536FC-F9F0-4759-8300-7FCC357AD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C0764-5A96-41B2-B410-9D80E499A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02809-E972-4A92-8D4F-ACB562F7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35F0-A252-4453-AB3E-BB003E4DCBDF}" type="datetime1">
              <a:rPr lang="en-IE" smtClean="0"/>
              <a:t>17/11/2017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2ED33-2197-4D30-A3AF-B5DD2F8F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1A886-14D3-4D06-B3DE-03EEC3BD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294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92CC3-5589-4166-8322-A9ED5921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BE2DF4-C57F-4E5F-80A8-830968998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81E0D-BCB9-4E94-8249-DD6E5D951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1E1A6-A061-45ED-9A44-C5760D46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5D676-228F-4E2D-9A97-D43A80047949}" type="datetime1">
              <a:rPr lang="en-IE" smtClean="0"/>
              <a:t>17/11/2017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A0E91-8E65-4AC7-9DCC-98641288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E44D9-428C-434A-9BE6-77BFAA4B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049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97B4D-AA05-4093-B627-926C965B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463DC-FCFA-4D21-9CCF-26E4AF2FB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10C4F-459E-4907-B074-5BB41731E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F9DC0-EA01-4F2C-9BB0-2695D7895C01}" type="datetime1">
              <a:rPr lang="en-IE" smtClean="0"/>
              <a:t>17/11/2017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6AF9-014A-46AE-BB06-EA35D0231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0BA5F-F9D8-4F46-B280-804631707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1265E-F062-467A-814C-11FFB8B1302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754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search.creativecommon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ineye.com/" TargetMode="External"/><Relationship Id="rId4" Type="http://schemas.openxmlformats.org/officeDocument/2006/relationships/hyperlink" Target="http://creativecommons.org.au/materials/attribution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9909195-66ED-4C1E-9BF6-D8AA90C91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5" r="5950" b="2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4B85318-6CA5-40D5-BD28-AA909DD71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" y="2631125"/>
            <a:ext cx="4983480" cy="2397443"/>
          </a:xfrm>
        </p:spPr>
        <p:txBody>
          <a:bodyPr anchor="t">
            <a:normAutofit/>
          </a:bodyPr>
          <a:lstStyle/>
          <a:p>
            <a:pPr algn="l"/>
            <a:r>
              <a:rPr lang="en-IE" sz="5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 to Photoshop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C1140-A3EA-4897-AE3C-212D75083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20" y="1519313"/>
            <a:ext cx="4983480" cy="468343"/>
          </a:xfrm>
        </p:spPr>
        <p:txBody>
          <a:bodyPr anchor="b">
            <a:normAutofit/>
          </a:bodyPr>
          <a:lstStyle/>
          <a:p>
            <a:pPr algn="l"/>
            <a:r>
              <a:rPr lang="en-IE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52342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44F07B-E79E-4701-9B59-A1108ED95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5" t="2311" r="91938" b="66665"/>
          <a:stretch/>
        </p:blipFill>
        <p:spPr>
          <a:xfrm>
            <a:off x="8955315" y="1455057"/>
            <a:ext cx="2264227" cy="4699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473DD-4227-4573-9A91-35BDC07E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E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Removing Objects From Photographs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1407C-2D59-4E5F-A49A-E6DD1753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5971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IE" sz="3600" dirty="0">
                <a:latin typeface="Arial" panose="020B0604020202020204" pitchFamily="34" charset="0"/>
                <a:cs typeface="Arial" panose="020B0604020202020204" pitchFamily="34" charset="0"/>
              </a:rPr>
              <a:t>Choose a Selection Tool </a:t>
            </a:r>
          </a:p>
          <a:p>
            <a:pPr marL="514350" indent="-514350">
              <a:buAutoNum type="arabicPeriod"/>
            </a:pPr>
            <a:r>
              <a:rPr lang="en-IE" sz="3600" dirty="0">
                <a:latin typeface="Arial" panose="020B0604020202020204" pitchFamily="34" charset="0"/>
                <a:cs typeface="Arial" panose="020B0604020202020204" pitchFamily="34" charset="0"/>
              </a:rPr>
              <a:t>Press ctrl + x</a:t>
            </a:r>
          </a:p>
          <a:p>
            <a:pPr marL="514350" indent="-514350">
              <a:buAutoNum type="arabicPeriod"/>
            </a:pPr>
            <a:r>
              <a:rPr lang="en-IE" sz="3600" dirty="0">
                <a:latin typeface="Arial" panose="020B0604020202020204" pitchFamily="34" charset="0"/>
                <a:cs typeface="Arial" panose="020B0604020202020204" pitchFamily="34" charset="0"/>
              </a:rPr>
              <a:t>The object will not be removed and replaced with a white background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5308C-2BB8-4C9A-B43A-A2616CB9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IE"/>
              <a:t>Ciara Byrne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92D54C-C7DD-41C8-9DA8-4F141B3C1616}"/>
              </a:ext>
            </a:extLst>
          </p:cNvPr>
          <p:cNvSpPr/>
          <p:nvPr/>
        </p:nvSpPr>
        <p:spPr>
          <a:xfrm>
            <a:off x="8955315" y="3429000"/>
            <a:ext cx="928914" cy="1534886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941BE2-BE29-4BE3-B3B8-7BD32100DB8F}"/>
              </a:ext>
            </a:extLst>
          </p:cNvPr>
          <p:cNvCxnSpPr/>
          <p:nvPr/>
        </p:nvCxnSpPr>
        <p:spPr>
          <a:xfrm>
            <a:off x="4452257" y="2385106"/>
            <a:ext cx="4368800" cy="153851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999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33343-DECA-4E3A-9A39-B0D7AA471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Removing an Object and Replacing it with a Cloned Part of the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BFFAE-38D1-4FDF-A3C9-4DDBDD1A1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Use the selection tool of your choice to select the element that you want to remove.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Place your cursor on the edge of the selection until  the icon below your cursor appears as a rectangle and move the selected area to the part of the image you want to clone 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With the Move Tool         selected hold down </a:t>
            </a:r>
            <a:r>
              <a:rPr lang="en-IE" dirty="0" err="1">
                <a:latin typeface="Arial" panose="020B0604020202020204" pitchFamily="34" charset="0"/>
                <a:cs typeface="Arial" panose="020B0604020202020204" pitchFamily="34" charset="0"/>
              </a:rPr>
              <a:t>Alt+Shift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, and then drag to move the cloned area on top of the element that you’re removing.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Carefully match up the edges, release your mouse button, and then release the Alt and Shift keys.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en-IE" dirty="0" err="1">
                <a:latin typeface="Arial" panose="020B0604020202020204" pitchFamily="34" charset="0"/>
                <a:cs typeface="Arial" panose="020B0604020202020204" pitchFamily="34" charset="0"/>
              </a:rPr>
              <a:t>Select→Deselect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961DB-BF7F-4AC3-8884-725B468B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/>
              <a:t>Ciara Byrne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6A939-560D-481B-9A37-7EDB4F3E7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03" r="97104" b="83857"/>
          <a:stretch/>
        </p:blipFill>
        <p:spPr>
          <a:xfrm>
            <a:off x="4447836" y="3649601"/>
            <a:ext cx="407963" cy="3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2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8CB3C-3133-4FA7-AC64-C0A8BA828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" t="1" r="85250" b="64315"/>
          <a:stretch/>
        </p:blipFill>
        <p:spPr>
          <a:xfrm>
            <a:off x="7242627" y="1690688"/>
            <a:ext cx="3512458" cy="4855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03CC3F-3B36-4A10-8B84-9AF499C0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E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Moving Objects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538A5-9AFF-405C-9BE9-FC9937FEC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Use the selection tool to select the object you wish to move</a:t>
            </a:r>
          </a:p>
          <a:p>
            <a:pPr marL="514350" indent="-514350">
              <a:buAutoNum type="arabicPeriod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Select the move tool</a:t>
            </a:r>
          </a:p>
          <a:p>
            <a:pPr marL="514350" indent="-514350">
              <a:buAutoNum type="arabicPeriod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Click the object and move to where you want to put it</a:t>
            </a:r>
          </a:p>
          <a:p>
            <a:pPr marL="514350" indent="-514350">
              <a:buAutoNum type="arabicPeriod"/>
            </a:pPr>
            <a:endParaRPr lang="en-IE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D8AC08-4247-4D84-B367-07DCE841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IE"/>
              <a:t>Ciara Byrne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D9F24A-1179-477E-BEC6-0865B3489103}"/>
              </a:ext>
            </a:extLst>
          </p:cNvPr>
          <p:cNvCxnSpPr>
            <a:cxnSpLocks/>
          </p:cNvCxnSpPr>
          <p:nvPr/>
        </p:nvCxnSpPr>
        <p:spPr>
          <a:xfrm flipV="1">
            <a:off x="3866321" y="3644949"/>
            <a:ext cx="3204027" cy="70664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373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0F0993-259F-4FC5-A86C-B08272B38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93082" b="54549"/>
          <a:stretch/>
        </p:blipFill>
        <p:spPr>
          <a:xfrm>
            <a:off x="8008982" y="1265652"/>
            <a:ext cx="1265647" cy="4677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D3AEE-8E92-41C5-8F59-9B664B4B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Covering up Removed Objects by Cloning Parts of the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AF1FF-7013-49DF-AA38-66117CE4C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Select the Clone Stamp Tool</a:t>
            </a:r>
          </a:p>
          <a:p>
            <a:pPr marL="514350" indent="-514350"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Hold down Alt and select the are you wish to clone</a:t>
            </a:r>
          </a:p>
          <a:p>
            <a:pPr marL="514350" indent="-514350"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Release Alt and begin painting over the area you want to replace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308E7-6E79-4864-BAAE-8FCB905D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IE"/>
              <a:t>Ciara Byrne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4603CE-0139-4D8A-911B-A4A1E1C8D9E9}"/>
              </a:ext>
            </a:extLst>
          </p:cNvPr>
          <p:cNvCxnSpPr>
            <a:cxnSpLocks/>
          </p:cNvCxnSpPr>
          <p:nvPr/>
        </p:nvCxnSpPr>
        <p:spPr>
          <a:xfrm>
            <a:off x="4420798" y="2305784"/>
            <a:ext cx="3588184" cy="302275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66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FA36C-FB3F-4E0F-A724-DF88ED58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hotoshop Speedart - Pokemon Magikarp">
            <a:hlinkClick r:id="" action="ppaction://media"/>
            <a:extLst>
              <a:ext uri="{FF2B5EF4-FFF2-40B4-BE49-F238E27FC236}">
                <a16:creationId xmlns:a16="http://schemas.microsoft.com/office/drawing/2014/main" id="{8AF19B8C-AF8B-4B6A-A53D-3971C2B2613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339" end="378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000" y="503582"/>
            <a:ext cx="9992000" cy="56203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B14C-0032-4E20-801D-94C1513DE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16284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C29-6A31-4E9D-9795-87E6FDEF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989D-5499-461C-BC4A-BCDD1CA53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Search Creative Commons: </a:t>
            </a:r>
            <a:r>
              <a:rPr lang="en-IE" dirty="0">
                <a:hlinkClick r:id="rId2"/>
              </a:rPr>
              <a:t>https://search.creativecommons.org/</a:t>
            </a:r>
            <a:endParaRPr lang="en-IE" dirty="0"/>
          </a:p>
          <a:p>
            <a:pPr marL="0" indent="0">
              <a:buNone/>
            </a:pPr>
            <a:r>
              <a:rPr lang="en-IE" dirty="0"/>
              <a:t>Creative Commons Licences: </a:t>
            </a:r>
            <a:r>
              <a:rPr lang="en-IE" dirty="0">
                <a:hlinkClick r:id="rId3"/>
              </a:rPr>
              <a:t>https://creativecommons.org/licenses/</a:t>
            </a:r>
            <a:endParaRPr lang="en-IE" dirty="0"/>
          </a:p>
          <a:p>
            <a:pPr marL="0" indent="0">
              <a:buNone/>
            </a:pPr>
            <a:r>
              <a:rPr lang="en-IE" dirty="0"/>
              <a:t>How to attribute: </a:t>
            </a:r>
            <a:r>
              <a:rPr lang="en-IE" dirty="0">
                <a:hlinkClick r:id="rId4"/>
              </a:rPr>
              <a:t>http://creativecommons.org.au/materials/attribution.pdf</a:t>
            </a:r>
            <a:r>
              <a:rPr lang="en-IE" dirty="0"/>
              <a:t> </a:t>
            </a:r>
          </a:p>
          <a:p>
            <a:pPr marL="0" indent="0">
              <a:buNone/>
            </a:pPr>
            <a:r>
              <a:rPr lang="en-IE" dirty="0"/>
              <a:t>Tiny Eye Reverse Image Search: </a:t>
            </a:r>
            <a:r>
              <a:rPr lang="en-IE" dirty="0">
                <a:hlinkClick r:id="rId5"/>
              </a:rPr>
              <a:t>https://www.tineye.com/</a:t>
            </a: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31ABFB-F7BB-4B91-8481-6956CC33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713598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C0CA-2F7C-4278-A93E-3EF89E74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E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Searching for Images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0422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6494C-5BFB-4600-B4D9-ACDD09DB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311913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80571" y="1825625"/>
            <a:ext cx="10773229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Creative Commons is a non-profit organization dedicated to ensuring that more creative works are available to be shared legally </a:t>
            </a:r>
          </a:p>
          <a:p>
            <a:r>
              <a:rPr lang="en-US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organization has released several copyright licenses for public use, known as Creative Commons Licenses</a:t>
            </a:r>
          </a:p>
          <a:p>
            <a:r>
              <a:rPr lang="en-US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licenses are a simple one page document outlining which rights are waived by the content creators and which they have reserved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2375DB-4D93-4730-8D01-D4BD8415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3867"/>
            <a:ext cx="5283201" cy="1981200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B180496-229A-4613-AE43-89564954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202588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45A3-A5A2-4F76-A864-E28792D4D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CC Licence Elements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B7FDA8-F8EC-471E-B9A5-2B7AD63FA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rgbClr val="9FFAFF">
                <a:tint val="45000"/>
                <a:satMod val="400000"/>
              </a:srgbClr>
            </a:duotone>
          </a:blip>
          <a:srcRect r="2519" b="11765"/>
          <a:stretch/>
        </p:blipFill>
        <p:spPr>
          <a:xfrm>
            <a:off x="739234" y="1435780"/>
            <a:ext cx="10713532" cy="470376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E2D5A02-B500-4E95-80EC-1A4A36801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403657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9DE5F-C6CD-4A7C-8486-3023E48A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reative Commons &amp; Copyright Info">
            <a:hlinkClick r:id="" action="ppaction://media"/>
            <a:extLst>
              <a:ext uri="{FF2B5EF4-FFF2-40B4-BE49-F238E27FC236}">
                <a16:creationId xmlns:a16="http://schemas.microsoft.com/office/drawing/2014/main" id="{9051110A-2DC0-46E3-9461-9A9ED6C2F5B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4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518" y="288925"/>
            <a:ext cx="11164964" cy="62801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2BCA6-036F-455E-A02B-D6AB290D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7683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33C6-98D8-4A8B-AEC4-E6D52E214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Resizing Images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F243A1-D13B-4673-9D26-B44AEE6BF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48" b="4555"/>
          <a:stretch/>
        </p:blipFill>
        <p:spPr>
          <a:xfrm>
            <a:off x="1576471" y="1439579"/>
            <a:ext cx="9039058" cy="491677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DF7B6-AB13-4EB1-A5B5-DA7FC9471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419304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7995-41B1-4AFE-BD1C-6943A2647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Resizing Images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5C8B8A-3EE3-40B0-A724-9EE78A9EB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26" t="17553" r="27449" b="41655"/>
          <a:stretch/>
        </p:blipFill>
        <p:spPr>
          <a:xfrm>
            <a:off x="1479301" y="1690688"/>
            <a:ext cx="9233398" cy="476683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4B8F2-3A94-4D4B-B43A-68B8A1AAC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395166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FE82-0407-4ED3-8B04-671B6F0B3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Cropping/Straightening and Rotating Images</a:t>
            </a:r>
            <a:endParaRPr lang="en-IE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CBD08A-A0C1-4A14-8C31-878AD5A0F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37486" b="41544"/>
          <a:stretch/>
        </p:blipFill>
        <p:spPr>
          <a:xfrm>
            <a:off x="1777033" y="1682476"/>
            <a:ext cx="8637933" cy="45410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08D8F-F92D-4A8B-9E4E-33B52632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27FED8-4C26-4626-B393-DB4F0A5CA5EB}"/>
              </a:ext>
            </a:extLst>
          </p:cNvPr>
          <p:cNvSpPr/>
          <p:nvPr/>
        </p:nvSpPr>
        <p:spPr>
          <a:xfrm>
            <a:off x="1683027" y="3535017"/>
            <a:ext cx="543339" cy="5068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8566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80CE-0568-49BA-8EC0-F497201B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Cropping/Straightening and Rotating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AC8C7-8708-4E00-A6E0-B1822E74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F39030-EC75-4AAF-9EAA-C5F4E8504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Drag any edge or corner to adjust the size and shape of the crop border.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Drag inside the crop border to position the image inside the crop border.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Drag outside a corner of the crop border to rotate or straighten.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Click the check mark in the options bar or press Enter (Windows) or Return (macOS) to complete the crop.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92176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502</Words>
  <Application>Microsoft Office PowerPoint</Application>
  <PresentationFormat>Widescreen</PresentationFormat>
  <Paragraphs>63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Office Theme</vt:lpstr>
      <vt:lpstr>Introduction to Photoshop</vt:lpstr>
      <vt:lpstr>Searching for Images</vt:lpstr>
      <vt:lpstr>PowerPoint Presentation</vt:lpstr>
      <vt:lpstr>CC Licence Elements</vt:lpstr>
      <vt:lpstr>PowerPoint Presentation</vt:lpstr>
      <vt:lpstr>Resizing Images </vt:lpstr>
      <vt:lpstr>Resizing Images</vt:lpstr>
      <vt:lpstr>Cropping/Straightening and Rotating Images</vt:lpstr>
      <vt:lpstr>Cropping/Straightening and Rotating Images</vt:lpstr>
      <vt:lpstr>Removing Objects From Photographs </vt:lpstr>
      <vt:lpstr>Removing an Object and Replacing it with a Cloned Part of the Image</vt:lpstr>
      <vt:lpstr>Moving Objects in Images</vt:lpstr>
      <vt:lpstr>Covering up Removed Objects by Cloning Parts of the Image</vt:lpstr>
      <vt:lpstr>PowerPoint Presentation</vt:lpstr>
      <vt:lpstr>Useful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Photoshop</dc:title>
  <dc:creator>CIARA BYRNE</dc:creator>
  <cp:lastModifiedBy>CIARA BYRNE</cp:lastModifiedBy>
  <cp:revision>26</cp:revision>
  <dcterms:created xsi:type="dcterms:W3CDTF">2017-11-12T23:00:20Z</dcterms:created>
  <dcterms:modified xsi:type="dcterms:W3CDTF">2017-11-17T01:32:08Z</dcterms:modified>
</cp:coreProperties>
</file>